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Найди отличия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555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555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555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555\Desktop\039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555\Desktop\6f44bfc0947ff13aa3d29b7eb50cdc5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858279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esktop\svetlana-pavlova-risunok-s-otlichiyami-ded-moroz-i-zaya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esktop\Slozhnye_10_otlichiy_na_dvuh_kartinkah_7_22113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555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555\Desktop\dlya-malyshej-najti-otlichiya-na-kartinkax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555\Desktop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555\Desktop\naxodilki_zayaz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14393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Найди отличия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отличия</dc:title>
  <dc:creator>555</dc:creator>
  <cp:lastModifiedBy>555</cp:lastModifiedBy>
  <cp:revision>11</cp:revision>
  <dcterms:created xsi:type="dcterms:W3CDTF">2019-12-01T08:32:46Z</dcterms:created>
  <dcterms:modified xsi:type="dcterms:W3CDTF">2020-01-18T08:41:13Z</dcterms:modified>
</cp:coreProperties>
</file>