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7" r:id="rId6"/>
    <p:sldId id="268" r:id="rId7"/>
    <p:sldId id="272" r:id="rId8"/>
    <p:sldId id="273" r:id="rId9"/>
    <p:sldId id="258" r:id="rId10"/>
    <p:sldId id="262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F2593-BBE4-416E-A39A-72D1CB1A984F}" type="datetimeFigureOut">
              <a:rPr lang="ru-RU" smtClean="0"/>
              <a:pPr/>
              <a:t>20.02.2012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C6086-8062-40FF-9649-2B450042FE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1;&#1048;&#1044;&#1040;!!!!!!!!!!!!!!!!\Desktop\&#1059;&#1089;&#1072;&#1090;&#1099;&#1081;%20&#1053;&#1103;&#1085;&#1100;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Мои документы\Мои рисунки\193bdcf8e9dekopiy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0874"/>
            <a:ext cx="9144000" cy="6868874"/>
          </a:xfrm>
          <a:prstGeom prst="rect">
            <a:avLst/>
          </a:prstGeom>
          <a:noFill/>
        </p:spPr>
      </p:pic>
      <p:sp>
        <p:nvSpPr>
          <p:cNvPr id="7" name="Блок-схема: типовой процесс 6"/>
          <p:cNvSpPr/>
          <p:nvPr/>
        </p:nvSpPr>
        <p:spPr>
          <a:xfrm>
            <a:off x="2195736" y="1844824"/>
            <a:ext cx="4536504" cy="1872208"/>
          </a:xfrm>
          <a:prstGeom prst="flowChartPredefined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1988840"/>
            <a:ext cx="409041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Мульт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изминутка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" name="Усатый Нян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82" y="6215082"/>
            <a:ext cx="642918" cy="642918"/>
          </a:xfrm>
          <a:prstGeom prst="rect">
            <a:avLst/>
          </a:prstGeom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100" name="Picture 4" descr="http://animashky.ru/flist/obmult/15/2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132856"/>
            <a:ext cx="3816424" cy="417646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482" name="Picture 2" descr="http://animashky.ru/flist/obmult/18/10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636912"/>
            <a:ext cx="2016224" cy="3024336"/>
          </a:xfrm>
          <a:prstGeom prst="rect">
            <a:avLst/>
          </a:prstGeom>
          <a:noFill/>
        </p:spPr>
      </p:pic>
      <p:pic>
        <p:nvPicPr>
          <p:cNvPr id="20484" name="Picture 4" descr="http://animashky.ru/flist/obmult/10/6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3429000"/>
            <a:ext cx="1728192" cy="268069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6" name="Picture 4" descr="http://animashky.ru/flist/obmult/23/153.gif"/>
          <p:cNvPicPr>
            <a:picLocks noChangeAspect="1" noChangeArrowheads="1" noCrop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1916832"/>
            <a:ext cx="2160240" cy="388843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0" name="Picture 2" descr="http://animashky.ru/flist/obmult/15/1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132856"/>
            <a:ext cx="2016224" cy="3672408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6" name="Picture 2" descr="http://animashky.ru/flist/obmult/23/3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84784"/>
            <a:ext cx="2232248" cy="45365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7650" name="Picture 2" descr="http://animashky.ru/flist/obmult/10/12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276872"/>
            <a:ext cx="2592288" cy="381642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6626" name="Picture 2" descr="http://animashky.ru/flist/obmult/10/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276872"/>
            <a:ext cx="2304256" cy="396044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23" name="Picture 3" descr="http://animashky.ru/flist/obmult/10/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844824"/>
            <a:ext cx="1944216" cy="446449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9698" name="Picture 2" descr="http://animashky.ru/flist/obmult/10/77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844824"/>
            <a:ext cx="2088232" cy="4536504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Admin\Мои документы\Мои рисунки\Photoframe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076" name="Picture 4" descr="http://animashky.ru/flist/obmult/25/43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628800"/>
            <a:ext cx="3096344" cy="388843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</Words>
  <Application>Microsoft Office PowerPoint</Application>
  <PresentationFormat>Экран (4:3)</PresentationFormat>
  <Paragraphs>2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ЛИДА!!!!!!!!!!!!!!!!</cp:lastModifiedBy>
  <cp:revision>10</cp:revision>
  <dcterms:created xsi:type="dcterms:W3CDTF">2010-10-16T20:47:47Z</dcterms:created>
  <dcterms:modified xsi:type="dcterms:W3CDTF">2012-02-19T21:11:58Z</dcterms:modified>
</cp:coreProperties>
</file>